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Roboto Medium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oHuqZ08uxAeXengR/rdS2K2/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62943e18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262943e18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2943e18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262943e1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2943e18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262943e1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2943e18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262943e18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2943e18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62943e18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2943e185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262943e18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2943e18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62943e185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62943e185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62943e185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2943e185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262943e18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2943e185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262943e1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2943e18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262943e18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62943e18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62943e18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62943e185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62943e185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62943e185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62943e185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2943e185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2943e185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62943e185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62943e185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62943e185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62943e185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62943e18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62943e185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2943e18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2943e18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62943e18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62943e18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2943e18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262943e18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2943e18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62943e18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2943e18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262943e18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62943e18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62943e18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62943e1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262943e1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2943e18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2943e1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2943e18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2943e18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2943e185_0_217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262943e185_0_21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101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g1262943e185_0_217"/>
          <p:cNvSpPr txBox="1">
            <a:spLocks noGrp="1"/>
          </p:cNvSpPr>
          <p:nvPr>
            <p:ph type="dt" idx="10"/>
          </p:nvPr>
        </p:nvSpPr>
        <p:spPr>
          <a:xfrm rot="5400000">
            <a:off x="7616654" y="1343101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g1262943e185_0_217"/>
          <p:cNvSpPr txBox="1">
            <a:spLocks noGrp="1"/>
          </p:cNvSpPr>
          <p:nvPr>
            <p:ph type="ftr" idx="11"/>
          </p:nvPr>
        </p:nvSpPr>
        <p:spPr>
          <a:xfrm rot="5400000">
            <a:off x="6713603" y="2419050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g1262943e185_0_217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4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6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6FA8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262943e185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262943e185_0_223"/>
          <p:cNvSpPr txBox="1">
            <a:spLocks noGrp="1"/>
          </p:cNvSpPr>
          <p:nvPr>
            <p:ph type="ctrTitle"/>
          </p:nvPr>
        </p:nvSpPr>
        <p:spPr>
          <a:xfrm>
            <a:off x="169650" y="1310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"/>
              <a:t>UP-GRADE</a:t>
            </a:r>
            <a:endParaRPr/>
          </a:p>
        </p:txBody>
      </p:sp>
      <p:sp>
        <p:nvSpPr>
          <p:cNvPr id="75" name="Google Shape;75;g1262943e185_0_223"/>
          <p:cNvSpPr txBox="1"/>
          <p:nvPr/>
        </p:nvSpPr>
        <p:spPr>
          <a:xfrm>
            <a:off x="424543" y="4680857"/>
            <a:ext cx="8414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Tower defense </a:t>
            </a:r>
            <a:r>
              <a:rPr lang="es" sz="1400" b="0" i="0" u="none" strike="noStrike" cap="none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down </a:t>
            </a:r>
            <a:r>
              <a:rPr lang="e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elementos de exploración y graficos 3D</a:t>
            </a:r>
            <a:endParaRPr sz="14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g1262943e185_0_223"/>
          <p:cNvSpPr txBox="1">
            <a:spLocks noGrp="1"/>
          </p:cNvSpPr>
          <p:nvPr>
            <p:ph type="subTitle" idx="1"/>
          </p:nvPr>
        </p:nvSpPr>
        <p:spPr>
          <a:xfrm>
            <a:off x="169650" y="875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Innovation by any means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2943e185_0_5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s"/>
              <a:t>Avances de modelado</a:t>
            </a:r>
            <a:endParaRPr/>
          </a:p>
        </p:txBody>
      </p:sp>
      <p:pic>
        <p:nvPicPr>
          <p:cNvPr id="147" name="Google Shape;147;g1262943e185_0_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8450" y="1107719"/>
            <a:ext cx="4070400" cy="31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262943e185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9" y="1126588"/>
            <a:ext cx="4070379" cy="3146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262943e185_0_5"/>
          <p:cNvSpPr txBox="1"/>
          <p:nvPr/>
        </p:nvSpPr>
        <p:spPr>
          <a:xfrm>
            <a:off x="268450" y="4366375"/>
            <a:ext cx="86835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usó un estilo realista en lo que es el apartado de texturizado, y para el contorno de los objetos, cosas como tamaños y estructuras tratan de ser coherentes con la ambientación Postapocaliptica Cyberpunk.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262943e185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3654" y="1957647"/>
            <a:ext cx="2687093" cy="318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262943e185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4689" y="1957647"/>
            <a:ext cx="2861659" cy="313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262943e185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65" y="1957647"/>
            <a:ext cx="3174643" cy="318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262943e185_0_11"/>
          <p:cNvSpPr txBox="1"/>
          <p:nvPr/>
        </p:nvSpPr>
        <p:spPr>
          <a:xfrm>
            <a:off x="230678" y="367838"/>
            <a:ext cx="38778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g1262943e185_0_11"/>
          <p:cNvSpPr txBox="1"/>
          <p:nvPr/>
        </p:nvSpPr>
        <p:spPr>
          <a:xfrm>
            <a:off x="230675" y="1021850"/>
            <a:ext cx="85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Modelos usados para los chips modificadores.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62943e185_0_18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s"/>
              <a:t>Modelos.</a:t>
            </a:r>
            <a:endParaRPr/>
          </a:p>
        </p:txBody>
      </p:sp>
      <p:pic>
        <p:nvPicPr>
          <p:cNvPr id="164" name="Google Shape;164;g1262943e185_0_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00" y="1973450"/>
            <a:ext cx="2826600" cy="2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62943e185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2263" y="1973450"/>
            <a:ext cx="2307750" cy="2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262943e185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3863" y="1973450"/>
            <a:ext cx="3758323" cy="24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262943e185_0_18"/>
          <p:cNvSpPr txBox="1"/>
          <p:nvPr/>
        </p:nvSpPr>
        <p:spPr>
          <a:xfrm>
            <a:off x="284000" y="1388425"/>
            <a:ext cx="85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Modelos inspirados en escenarios distópicos, con elementos oxidados y viejos.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62943e185_0_25"/>
          <p:cNvSpPr txBox="1">
            <a:spLocks noGrp="1"/>
          </p:cNvSpPr>
          <p:nvPr>
            <p:ph type="title"/>
          </p:nvPr>
        </p:nvSpPr>
        <p:spPr>
          <a:xfrm>
            <a:off x="57533" y="146267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s"/>
              <a:t>Modelos.</a:t>
            </a:r>
            <a:endParaRPr/>
          </a:p>
        </p:txBody>
      </p:sp>
      <p:pic>
        <p:nvPicPr>
          <p:cNvPr id="173" name="Google Shape;173;g1262943e185_0_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525" y="1196875"/>
            <a:ext cx="2997300" cy="3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262943e185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5977" y="1196664"/>
            <a:ext cx="2867890" cy="314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62943e185_0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919" y="1196664"/>
            <a:ext cx="3011285" cy="314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943e185_0_32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s"/>
              <a:t>Avances de diseño de mecánicas</a:t>
            </a:r>
            <a:endParaRPr/>
          </a:p>
        </p:txBody>
      </p:sp>
      <p:pic>
        <p:nvPicPr>
          <p:cNvPr id="181" name="Google Shape;181;g1262943e185_0_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826" y="864737"/>
            <a:ext cx="3345900" cy="2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62943e185_0_32"/>
          <p:cNvPicPr preferRelativeResize="0"/>
          <p:nvPr/>
        </p:nvPicPr>
        <p:blipFill rotWithShape="1">
          <a:blip r:embed="rId4">
            <a:alphaModFix/>
          </a:blip>
          <a:srcRect b="25506"/>
          <a:stretch/>
        </p:blipFill>
        <p:spPr>
          <a:xfrm>
            <a:off x="3519725" y="857093"/>
            <a:ext cx="2378869" cy="2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262943e185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0271" y="857093"/>
            <a:ext cx="3075709" cy="259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262943e185_0_32"/>
          <p:cNvSpPr txBox="1"/>
          <p:nvPr/>
        </p:nvSpPr>
        <p:spPr>
          <a:xfrm>
            <a:off x="76826" y="3558302"/>
            <a:ext cx="26166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Foto mostrando el progreso de la evolución de las torretas, distintas funciones y tipos de ataque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g1262943e185_0_32"/>
          <p:cNvSpPr txBox="1"/>
          <p:nvPr/>
        </p:nvSpPr>
        <p:spPr>
          <a:xfrm>
            <a:off x="3519725" y="3558300"/>
            <a:ext cx="5489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Estadísticas y uso de los chips para modificar las torretas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2943e185_2_25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Departamento de guión</a:t>
            </a:r>
            <a:endParaRPr/>
          </a:p>
        </p:txBody>
      </p:sp>
      <p:sp>
        <p:nvSpPr>
          <p:cNvPr id="191" name="Google Shape;191;g1262943e185_2_25"/>
          <p:cNvSpPr txBox="1">
            <a:spLocks noGrp="1"/>
          </p:cNvSpPr>
          <p:nvPr>
            <p:ph type="subTitle" idx="4294967295"/>
          </p:nvPr>
        </p:nvSpPr>
        <p:spPr>
          <a:xfrm>
            <a:off x="390525" y="1716227"/>
            <a:ext cx="82221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Tamara Contreras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Matias Rojas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Javier Figueroa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Nicolás Campos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Justificación del Guión</a:t>
            </a:r>
            <a:endParaRPr/>
          </a:p>
        </p:txBody>
      </p:sp>
      <p:sp>
        <p:nvSpPr>
          <p:cNvPr id="197" name="Google Shape;197;p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2162"/>
              <a:buNone/>
            </a:pPr>
            <a:r>
              <a:rPr lang="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GUIÓN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162"/>
              <a:buNone/>
            </a:pPr>
            <a:r>
              <a:rPr lang="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Necesitábamos que el protagonista no tenga conocimientos sobre el mundo, al igual que el jugador. Se buscaba crear un flujo coherente con el juego. Se adapta correctamente a un ritmo estable y continuo, para que el jugador pueda entender las mecánicas. El guión fue hecho con la intención de que el jugador se conectara con este mundo y sus alrededores, sintiera confusión e interés por saber cómo se desarrollará la trama, si el protagonista conseguirá sus respuestas y logrará llegar al fondo de todo. Se hizo con la idea de poder representar la idea de los ambientes cercanos.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162"/>
              <a:buNone/>
            </a:pPr>
            <a:r>
              <a:rPr lang="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MECÁNICAS 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62162"/>
              <a:buNone/>
            </a:pPr>
            <a:r>
              <a:rPr lang="e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 mecánica es sobre ir contra la innovación, implementando innovación. Es imprescindible para poder avanzar con la aventura. El interés por seguir mejorando tus aparatos para poder llegar hasta el final.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2943e185_2_36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Departamento de concept art</a:t>
            </a:r>
            <a:endParaRPr/>
          </a:p>
        </p:txBody>
      </p:sp>
      <p:sp>
        <p:nvSpPr>
          <p:cNvPr id="203" name="Google Shape;203;g1262943e185_2_36"/>
          <p:cNvSpPr txBox="1">
            <a:spLocks noGrp="1"/>
          </p:cNvSpPr>
          <p:nvPr>
            <p:ph type="subTitle" idx="4294967295"/>
          </p:nvPr>
        </p:nvSpPr>
        <p:spPr>
          <a:xfrm>
            <a:off x="390525" y="1716226"/>
            <a:ext cx="82221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Mario Cabezas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Jarod Araya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2943e185_0_58"/>
          <p:cNvSpPr txBox="1">
            <a:spLocks noGrp="1"/>
          </p:cNvSpPr>
          <p:nvPr>
            <p:ph type="title"/>
          </p:nvPr>
        </p:nvSpPr>
        <p:spPr>
          <a:xfrm>
            <a:off x="592533" y="474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s"/>
              <a:t>Concept art.</a:t>
            </a:r>
            <a:endParaRPr/>
          </a:p>
        </p:txBody>
      </p:sp>
      <p:pic>
        <p:nvPicPr>
          <p:cNvPr id="209" name="Google Shape;209;g1262943e185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32" y="1389935"/>
            <a:ext cx="2506267" cy="30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262943e185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453" y="1389935"/>
            <a:ext cx="2774934" cy="30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62943e185_0_58"/>
          <p:cNvSpPr txBox="1"/>
          <p:nvPr/>
        </p:nvSpPr>
        <p:spPr>
          <a:xfrm>
            <a:off x="6152189" y="1337700"/>
            <a:ext cx="2804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personajes</a:t>
            </a:r>
            <a:endParaRPr sz="21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g1262943e185_0_58"/>
          <p:cNvSpPr txBox="1"/>
          <p:nvPr/>
        </p:nvSpPr>
        <p:spPr>
          <a:xfrm>
            <a:off x="6166750" y="1677900"/>
            <a:ext cx="277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diseñar un robot, se tuvo que buscar varias referencias, el diseño se basó en el diseño del robot EVA de la película wall-e, al diseñar el robot se buscó que tuviese un monitor en el que se pudiera visualizar su cara y sus expresiones.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262943e185_0_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224" y="2587325"/>
            <a:ext cx="3279300" cy="25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262943e185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24" y="118100"/>
            <a:ext cx="32791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262943e185_0_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4264" y="2587387"/>
            <a:ext cx="2875145" cy="255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262943e185_0_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4775" y="118100"/>
            <a:ext cx="2875126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262943e185_0_65"/>
          <p:cNvSpPr txBox="1"/>
          <p:nvPr/>
        </p:nvSpPr>
        <p:spPr>
          <a:xfrm>
            <a:off x="7027663" y="118093"/>
            <a:ext cx="1692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locaciones </a:t>
            </a:r>
            <a:endParaRPr sz="21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262943e185_0_65"/>
          <p:cNvSpPr txBox="1"/>
          <p:nvPr/>
        </p:nvSpPr>
        <p:spPr>
          <a:xfrm>
            <a:off x="6594025" y="1004125"/>
            <a:ext cx="2560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Ruinas de edificios abandonados, estas están inspiradas en las ruinas de ciudades de la explosión nuclear del país de china.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62943e185_0_229"/>
          <p:cNvSpPr txBox="1">
            <a:spLocks noGrp="1"/>
          </p:cNvSpPr>
          <p:nvPr>
            <p:ph type="title"/>
          </p:nvPr>
        </p:nvSpPr>
        <p:spPr>
          <a:xfrm>
            <a:off x="513159" y="387168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/>
              <a:t>GAME OVERVIEW</a:t>
            </a:r>
            <a:br>
              <a:rPr lang="es"/>
            </a:br>
            <a:r>
              <a:rPr lang="es"/>
              <a:t>LORE</a:t>
            </a:r>
            <a:endParaRPr/>
          </a:p>
        </p:txBody>
      </p:sp>
      <p:sp>
        <p:nvSpPr>
          <p:cNvPr id="82" name="Google Shape;82;g1262943e185_0_229"/>
          <p:cNvSpPr txBox="1">
            <a:spLocks noGrp="1"/>
          </p:cNvSpPr>
          <p:nvPr>
            <p:ph type="body" idx="1"/>
          </p:nvPr>
        </p:nvSpPr>
        <p:spPr>
          <a:xfrm>
            <a:off x="317216" y="1050017"/>
            <a:ext cx="40263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Un robot despierta en un mundo distópico sin saber quien o que es, decide emprender su viaje con tal de conocer su origen.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g1262943e185_0_229"/>
          <p:cNvPicPr preferRelativeResize="0"/>
          <p:nvPr/>
        </p:nvPicPr>
        <p:blipFill rotWithShape="1">
          <a:blip r:embed="rId3">
            <a:alphaModFix/>
          </a:blip>
          <a:srcRect l="10357" t="21158" r="9846" b="16447"/>
          <a:stretch/>
        </p:blipFill>
        <p:spPr>
          <a:xfrm>
            <a:off x="4519101" y="2746829"/>
            <a:ext cx="4397827" cy="213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262943e185_0_229"/>
          <p:cNvPicPr preferRelativeResize="0"/>
          <p:nvPr/>
        </p:nvPicPr>
        <p:blipFill rotWithShape="1">
          <a:blip r:embed="rId4">
            <a:alphaModFix/>
          </a:blip>
          <a:srcRect l="10489" t="23340" r="9988" b="14566"/>
          <a:stretch/>
        </p:blipFill>
        <p:spPr>
          <a:xfrm>
            <a:off x="4519100" y="387167"/>
            <a:ext cx="4397827" cy="20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262943e185_0_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664" r="24722"/>
          <a:stretch/>
        </p:blipFill>
        <p:spPr>
          <a:xfrm>
            <a:off x="293024" y="1543050"/>
            <a:ext cx="2643600" cy="3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262943e185_0_73"/>
          <p:cNvPicPr preferRelativeResize="0"/>
          <p:nvPr/>
        </p:nvPicPr>
        <p:blipFill rotWithShape="1">
          <a:blip r:embed="rId4">
            <a:alphaModFix/>
          </a:blip>
          <a:srcRect l="20122" r="22204" b="10193"/>
          <a:stretch/>
        </p:blipFill>
        <p:spPr>
          <a:xfrm>
            <a:off x="3460173" y="1543050"/>
            <a:ext cx="2593572" cy="314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262943e185_0_73"/>
          <p:cNvSpPr txBox="1"/>
          <p:nvPr/>
        </p:nvSpPr>
        <p:spPr>
          <a:xfrm>
            <a:off x="6203372" y="2051165"/>
            <a:ext cx="2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torretas</a:t>
            </a:r>
            <a:endParaRPr sz="21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2943e185_2_46"/>
          <p:cNvSpPr txBox="1">
            <a:spLocks noGrp="1"/>
          </p:cNvSpPr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Departamento de diseño de niveles</a:t>
            </a:r>
            <a:endParaRPr/>
          </a:p>
        </p:txBody>
      </p:sp>
      <p:sp>
        <p:nvSpPr>
          <p:cNvPr id="235" name="Google Shape;235;g1262943e185_2_46"/>
          <p:cNvSpPr txBox="1">
            <a:spLocks noGrp="1"/>
          </p:cNvSpPr>
          <p:nvPr>
            <p:ph type="subTitle" idx="4294967295"/>
          </p:nvPr>
        </p:nvSpPr>
        <p:spPr>
          <a:xfrm>
            <a:off x="390525" y="1716226"/>
            <a:ext cx="8222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Erick Martinez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62943e185_0_40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Avance de diseño de niveles</a:t>
            </a:r>
            <a:endParaRPr/>
          </a:p>
        </p:txBody>
      </p:sp>
      <p:pic>
        <p:nvPicPr>
          <p:cNvPr id="241" name="Google Shape;241;g1262943e185_0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2254595"/>
            <a:ext cx="3716669" cy="209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262943e185_0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878" y="2181675"/>
            <a:ext cx="4282847" cy="23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62943e185_0_4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Armado de Escenario</a:t>
            </a:r>
            <a:endParaRPr/>
          </a:p>
        </p:txBody>
      </p:sp>
      <p:pic>
        <p:nvPicPr>
          <p:cNvPr id="248" name="Google Shape;248;g1262943e185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75" y="2094875"/>
            <a:ext cx="3886450" cy="2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262943e185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825" y="2084377"/>
            <a:ext cx="3880075" cy="21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62943e185_0_4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Cámaras y pruebas</a:t>
            </a:r>
            <a:endParaRPr/>
          </a:p>
        </p:txBody>
      </p:sp>
      <p:sp>
        <p:nvSpPr>
          <p:cNvPr id="255" name="Google Shape;255;g1262943e185_0_4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Modo cámara Top Down / Modo silueta de personaje</a:t>
            </a:r>
            <a:endParaRPr/>
          </a:p>
        </p:txBody>
      </p:sp>
      <p:pic>
        <p:nvPicPr>
          <p:cNvPr id="256" name="Google Shape;256;g1262943e185_0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571875"/>
            <a:ext cx="4025454" cy="2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262943e185_0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2571875"/>
            <a:ext cx="4025454" cy="2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2943e185_0_4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Modo cámara Isométrica</a:t>
            </a:r>
            <a:endParaRPr/>
          </a:p>
        </p:txBody>
      </p:sp>
      <p:sp>
        <p:nvSpPr>
          <p:cNvPr id="263" name="Google Shape;263;g1262943e185_0_430"/>
          <p:cNvSpPr txBox="1">
            <a:spLocks noGrp="1"/>
          </p:cNvSpPr>
          <p:nvPr>
            <p:ph type="body" idx="1"/>
          </p:nvPr>
        </p:nvSpPr>
        <p:spPr>
          <a:xfrm>
            <a:off x="460950" y="1919075"/>
            <a:ext cx="3372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Modo Silueta de Personajes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silueta del personaje se puede ver a través de las estructuras.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g1262943e185_0_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000" y="2217497"/>
            <a:ext cx="4443300" cy="25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2943e185_0_4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Añadiendo props adicionales</a:t>
            </a:r>
            <a:endParaRPr/>
          </a:p>
        </p:txBody>
      </p:sp>
      <p:pic>
        <p:nvPicPr>
          <p:cNvPr id="270" name="Google Shape;270;g1262943e185_0_443"/>
          <p:cNvPicPr preferRelativeResize="0"/>
          <p:nvPr/>
        </p:nvPicPr>
        <p:blipFill rotWithShape="1">
          <a:blip r:embed="rId3">
            <a:alphaModFix/>
          </a:blip>
          <a:srcRect t="7336" r="34084" b="38758"/>
          <a:stretch/>
        </p:blipFill>
        <p:spPr>
          <a:xfrm>
            <a:off x="391325" y="1880150"/>
            <a:ext cx="3691250" cy="1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62943e185_0_443"/>
          <p:cNvPicPr preferRelativeResize="0"/>
          <p:nvPr/>
        </p:nvPicPr>
        <p:blipFill rotWithShape="1">
          <a:blip r:embed="rId4">
            <a:alphaModFix/>
          </a:blip>
          <a:srcRect t="7318" r="35454" b="38909"/>
          <a:stretch/>
        </p:blipFill>
        <p:spPr>
          <a:xfrm>
            <a:off x="5141150" y="1880150"/>
            <a:ext cx="3552850" cy="1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62943e185_2_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Naturaleza en el escenario</a:t>
            </a:r>
            <a:endParaRPr/>
          </a:p>
        </p:txBody>
      </p:sp>
      <p:pic>
        <p:nvPicPr>
          <p:cNvPr id="277" name="Google Shape;277;g1262943e185_2_1"/>
          <p:cNvPicPr preferRelativeResize="0"/>
          <p:nvPr/>
        </p:nvPicPr>
        <p:blipFill rotWithShape="1">
          <a:blip r:embed="rId3">
            <a:alphaModFix/>
          </a:blip>
          <a:srcRect t="13505" b="7884"/>
          <a:stretch/>
        </p:blipFill>
        <p:spPr>
          <a:xfrm>
            <a:off x="206125" y="1786125"/>
            <a:ext cx="5734024" cy="2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262943e185_2_1"/>
          <p:cNvSpPr txBox="1"/>
          <p:nvPr/>
        </p:nvSpPr>
        <p:spPr>
          <a:xfrm>
            <a:off x="6169050" y="2019525"/>
            <a:ext cx="2855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Al ser un mundo distópico la naturaleza comienza a recuperar su territorio nuevamente, opacando muchas veces las edificaciones hechas por el ser humano.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62943e185_2_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Iluminación en los niveles</a:t>
            </a:r>
            <a:endParaRPr/>
          </a:p>
        </p:txBody>
      </p:sp>
      <p:pic>
        <p:nvPicPr>
          <p:cNvPr id="284" name="Google Shape;284;g1262943e185_2_7"/>
          <p:cNvPicPr preferRelativeResize="0"/>
          <p:nvPr/>
        </p:nvPicPr>
        <p:blipFill rotWithShape="1">
          <a:blip r:embed="rId3">
            <a:alphaModFix/>
          </a:blip>
          <a:srcRect t="13195" r="35819" b="38975"/>
          <a:stretch/>
        </p:blipFill>
        <p:spPr>
          <a:xfrm>
            <a:off x="124800" y="1853275"/>
            <a:ext cx="4513825" cy="27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262943e185_2_7"/>
          <p:cNvPicPr preferRelativeResize="0"/>
          <p:nvPr/>
        </p:nvPicPr>
        <p:blipFill rotWithShape="1">
          <a:blip r:embed="rId4">
            <a:alphaModFix/>
          </a:blip>
          <a:srcRect t="13398" r="35843" b="38815"/>
          <a:stretch/>
        </p:blipFill>
        <p:spPr>
          <a:xfrm>
            <a:off x="4733275" y="1853275"/>
            <a:ext cx="4291526" cy="2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Referencias: Visual</a:t>
            </a:r>
            <a:endParaRPr/>
          </a:p>
        </p:txBody>
      </p:sp>
      <p:sp>
        <p:nvSpPr>
          <p:cNvPr id="291" name="Google Shape;291;p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757200" cy="39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s" sz="8000"/>
              <a:t>Fallout: New Vegas</a:t>
            </a:r>
            <a:endParaRPr sz="8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92" name="Google Shape;2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25" y="2459295"/>
            <a:ext cx="3671100" cy="2287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"/>
          <p:cNvSpPr txBox="1"/>
          <p:nvPr/>
        </p:nvSpPr>
        <p:spPr>
          <a:xfrm>
            <a:off x="4143000" y="1919075"/>
            <a:ext cx="4818120" cy="7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s"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Cyberpunk </a:t>
            </a:r>
            <a:endParaRPr sz="2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100" y="2459300"/>
            <a:ext cx="3671099" cy="22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2943e185_0_236"/>
          <p:cNvSpPr txBox="1">
            <a:spLocks noGrp="1"/>
          </p:cNvSpPr>
          <p:nvPr>
            <p:ph type="title"/>
          </p:nvPr>
        </p:nvSpPr>
        <p:spPr>
          <a:xfrm>
            <a:off x="513159" y="339270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/>
              <a:t>GAME OVERVIEW </a:t>
            </a:r>
            <a:br>
              <a:rPr lang="es"/>
            </a:br>
            <a:r>
              <a:rPr lang="es"/>
              <a:t>GAMEPLAY </a:t>
            </a:r>
            <a:endParaRPr/>
          </a:p>
        </p:txBody>
      </p:sp>
      <p:sp>
        <p:nvSpPr>
          <p:cNvPr id="90" name="Google Shape;90;g1262943e185_0_236"/>
          <p:cNvSpPr txBox="1">
            <a:spLocks noGrp="1"/>
          </p:cNvSpPr>
          <p:nvPr>
            <p:ph type="body" idx="1"/>
          </p:nvPr>
        </p:nvSpPr>
        <p:spPr>
          <a:xfrm>
            <a:off x="513159" y="797197"/>
            <a:ext cx="4572000" cy="2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Investiga los alrededores buscando aliados y pistas de su origen mientras oleadas de robots no pensantes arremeten contra ti.</a:t>
            </a:r>
            <a:endParaRPr>
              <a:solidFill>
                <a:schemeClr val="lt1"/>
              </a:solidFill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1" name="Google Shape;91;g1262943e185_0_236"/>
          <p:cNvSpPr/>
          <p:nvPr/>
        </p:nvSpPr>
        <p:spPr>
          <a:xfrm>
            <a:off x="513159" y="2699490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juego presenta una cámara top down, con movimiento en 4 direcciones.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g1262943e185_0_236"/>
          <p:cNvPicPr preferRelativeResize="0"/>
          <p:nvPr/>
        </p:nvPicPr>
        <p:blipFill rotWithShape="1">
          <a:blip r:embed="rId3">
            <a:alphaModFix/>
          </a:blip>
          <a:srcRect t="12726" b="9434"/>
          <a:stretch/>
        </p:blipFill>
        <p:spPr>
          <a:xfrm>
            <a:off x="5085159" y="478972"/>
            <a:ext cx="3856603" cy="174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262943e185_0_236"/>
          <p:cNvPicPr preferRelativeResize="0"/>
          <p:nvPr/>
        </p:nvPicPr>
        <p:blipFill rotWithShape="1">
          <a:blip r:embed="rId4">
            <a:alphaModFix/>
          </a:blip>
          <a:srcRect t="12654" b="8156"/>
          <a:stretch/>
        </p:blipFill>
        <p:spPr>
          <a:xfrm>
            <a:off x="4643606" y="2971800"/>
            <a:ext cx="4298155" cy="191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Referencias: Diseño de personajes</a:t>
            </a:r>
            <a:endParaRPr/>
          </a:p>
        </p:txBody>
      </p:sp>
      <p:sp>
        <p:nvSpPr>
          <p:cNvPr id="300" name="Google Shape;300;p4"/>
          <p:cNvSpPr txBox="1">
            <a:spLocks noGrp="1"/>
          </p:cNvSpPr>
          <p:nvPr>
            <p:ph type="body" idx="1"/>
          </p:nvPr>
        </p:nvSpPr>
        <p:spPr>
          <a:xfrm>
            <a:off x="471900" y="1783994"/>
            <a:ext cx="2344036" cy="50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2000"/>
              <a:t>Nier: Automata</a:t>
            </a:r>
            <a:endParaRPr sz="2000"/>
          </a:p>
        </p:txBody>
      </p:sp>
      <p:pic>
        <p:nvPicPr>
          <p:cNvPr id="301" name="Google Shape;301;p4"/>
          <p:cNvPicPr preferRelativeResize="0"/>
          <p:nvPr/>
        </p:nvPicPr>
        <p:blipFill rotWithShape="1">
          <a:blip r:embed="rId3">
            <a:alphaModFix/>
          </a:blip>
          <a:srcRect r="44903"/>
          <a:stretch/>
        </p:blipFill>
        <p:spPr>
          <a:xfrm>
            <a:off x="565974" y="2286000"/>
            <a:ext cx="2155876" cy="26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"/>
          <p:cNvSpPr txBox="1"/>
          <p:nvPr/>
        </p:nvSpPr>
        <p:spPr>
          <a:xfrm>
            <a:off x="3103834" y="1777017"/>
            <a:ext cx="162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s"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Wall-e</a:t>
            </a:r>
            <a:endParaRPr sz="2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3834" y="2285999"/>
            <a:ext cx="2936337" cy="26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"/>
          <p:cNvSpPr txBox="1"/>
          <p:nvPr/>
        </p:nvSpPr>
        <p:spPr>
          <a:xfrm>
            <a:off x="6579275" y="2286000"/>
            <a:ext cx="18774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Nos basamos en los diseños de personaje al trabajar con robots,  los colores oxidados y diseños geométricos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Referencias: Gameplay</a:t>
            </a:r>
            <a:endParaRPr/>
          </a:p>
        </p:txBody>
      </p:sp>
      <p:sp>
        <p:nvSpPr>
          <p:cNvPr id="310" name="Google Shape;310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0882" cy="5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Element TD2</a:t>
            </a:r>
            <a:endParaRPr/>
          </a:p>
        </p:txBody>
      </p:sp>
      <p:pic>
        <p:nvPicPr>
          <p:cNvPr id="311" name="Google Shape;311;p5" descr="Element TD 2 - Multiplayer Tower Defense Gameplay (PC HD) [1080p60FPS] - 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809" y="2493818"/>
            <a:ext cx="4505345" cy="253425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 txBox="1"/>
          <p:nvPr/>
        </p:nvSpPr>
        <p:spPr>
          <a:xfrm>
            <a:off x="5427500" y="2335075"/>
            <a:ext cx="32976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Roboto"/>
                <a:ea typeface="Roboto"/>
                <a:cs typeface="Roboto"/>
                <a:sym typeface="Roboto"/>
              </a:rPr>
              <a:t>El uso de cámara topdown junto con el estilo de juego “Tower Defense” fue una gran inspiración para el proyecto.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18" name="Google Shape;318;p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Chips de tarjetas de almacenamiento y componentes de computador</a:t>
            </a:r>
            <a:endParaRPr/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476" y="2715426"/>
            <a:ext cx="3385177" cy="1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4702" y="2715427"/>
            <a:ext cx="3619697" cy="1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"/>
          <p:cNvSpPr txBox="1">
            <a:spLocks noGrp="1"/>
          </p:cNvSpPr>
          <p:nvPr>
            <p:ph type="title"/>
          </p:nvPr>
        </p:nvSpPr>
        <p:spPr>
          <a:xfrm>
            <a:off x="471900" y="8249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Referencias </a:t>
            </a:r>
            <a:endParaRPr/>
          </a:p>
        </p:txBody>
      </p:sp>
      <p:sp>
        <p:nvSpPr>
          <p:cNvPr id="326" name="Google Shape;326;p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/>
              <a:t>Herramientas de construcción</a:t>
            </a:r>
            <a:endParaRPr/>
          </a:p>
        </p:txBody>
      </p:sp>
      <p:pic>
        <p:nvPicPr>
          <p:cNvPr id="327" name="Google Shape;3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823075"/>
            <a:ext cx="2902200" cy="2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62943e185_0_244"/>
          <p:cNvSpPr/>
          <p:nvPr/>
        </p:nvSpPr>
        <p:spPr>
          <a:xfrm>
            <a:off x="5340523" y="3871385"/>
            <a:ext cx="409800" cy="447000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g1262943e185_0_244"/>
          <p:cNvSpPr/>
          <p:nvPr/>
        </p:nvSpPr>
        <p:spPr>
          <a:xfrm>
            <a:off x="5831347" y="4383739"/>
            <a:ext cx="409800" cy="447000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1262943e185_0_244"/>
          <p:cNvSpPr/>
          <p:nvPr/>
        </p:nvSpPr>
        <p:spPr>
          <a:xfrm>
            <a:off x="5340524" y="4365171"/>
            <a:ext cx="409800" cy="447000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g1262943e185_0_244"/>
          <p:cNvSpPr/>
          <p:nvPr/>
        </p:nvSpPr>
        <p:spPr>
          <a:xfrm>
            <a:off x="4831392" y="4365172"/>
            <a:ext cx="409800" cy="447000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g1262943e185_0_244"/>
          <p:cNvSpPr txBox="1">
            <a:spLocks noGrp="1"/>
          </p:cNvSpPr>
          <p:nvPr>
            <p:ph type="title"/>
          </p:nvPr>
        </p:nvSpPr>
        <p:spPr>
          <a:xfrm>
            <a:off x="436959" y="20682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/>
              <a:t>HOW TO PLAY </a:t>
            </a:r>
            <a:br>
              <a:rPr lang="es"/>
            </a:br>
            <a:r>
              <a:rPr lang="es"/>
              <a:t>MOVEMENT</a:t>
            </a:r>
            <a:endParaRPr/>
          </a:p>
        </p:txBody>
      </p:sp>
      <p:sp>
        <p:nvSpPr>
          <p:cNvPr id="103" name="Google Shape;103;g1262943e185_0_244"/>
          <p:cNvSpPr txBox="1">
            <a:spLocks noGrp="1"/>
          </p:cNvSpPr>
          <p:nvPr>
            <p:ph type="body" idx="1"/>
          </p:nvPr>
        </p:nvSpPr>
        <p:spPr>
          <a:xfrm>
            <a:off x="436959" y="1254579"/>
            <a:ext cx="36996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El personaje puede moverse en 4 direcciones sin restricciones, puede moverse entre estructuras sin ningún problema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g1262943e185_0_244"/>
          <p:cNvPicPr preferRelativeResize="0"/>
          <p:nvPr/>
        </p:nvPicPr>
        <p:blipFill rotWithShape="1">
          <a:blip r:embed="rId3">
            <a:alphaModFix/>
          </a:blip>
          <a:srcRect l="18008" t="19778" r="17905" b="16850"/>
          <a:stretch/>
        </p:blipFill>
        <p:spPr>
          <a:xfrm>
            <a:off x="4750198" y="206829"/>
            <a:ext cx="3957408" cy="234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262943e185_0_244"/>
          <p:cNvPicPr preferRelativeResize="0"/>
          <p:nvPr/>
        </p:nvPicPr>
        <p:blipFill rotWithShape="1">
          <a:blip r:embed="rId4">
            <a:alphaModFix/>
          </a:blip>
          <a:srcRect l="18193" t="21594" r="18237" b="16761"/>
          <a:stretch/>
        </p:blipFill>
        <p:spPr>
          <a:xfrm>
            <a:off x="533399" y="2696936"/>
            <a:ext cx="3810005" cy="213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262943e185_0_244" descr="https://lh3.googleusercontent.com/9Pscn7bxH4VjCgQs4YUKLXsCCFJSajBqKKbai7HcivDBG7rpoc3UPqppSW1m1y0Br4rVTGySKgWlHledukJOuiBhBnrjSMXHVTzpCi8vAOyVKyAbmnz9orOmugluIyd9WgdAIR8cMI3XMzvbxQ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0199" y="3553219"/>
            <a:ext cx="1590281" cy="159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262943e185_0_244"/>
          <p:cNvSpPr txBox="1"/>
          <p:nvPr/>
        </p:nvSpPr>
        <p:spPr>
          <a:xfrm>
            <a:off x="4750199" y="3221687"/>
            <a:ext cx="379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Movimiento con las flechas direccionales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2943e185_0_257"/>
          <p:cNvSpPr txBox="1">
            <a:spLocks noGrp="1"/>
          </p:cNvSpPr>
          <p:nvPr>
            <p:ph type="title"/>
          </p:nvPr>
        </p:nvSpPr>
        <p:spPr>
          <a:xfrm>
            <a:off x="513159" y="362857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 dirty="0"/>
              <a:t>SISTEMAS Y MECÁNICAS - </a:t>
            </a:r>
            <a:r>
              <a:rPr lang="es" dirty="0" smtClean="0"/>
              <a:t>TORRETAS</a:t>
            </a:r>
            <a:endParaRPr dirty="0"/>
          </a:p>
        </p:txBody>
      </p:sp>
      <p:sp>
        <p:nvSpPr>
          <p:cNvPr id="113" name="Google Shape;113;g1262943e185_0_257"/>
          <p:cNvSpPr txBox="1">
            <a:spLocks noGrp="1"/>
          </p:cNvSpPr>
          <p:nvPr>
            <p:ph type="body" idx="1"/>
          </p:nvPr>
        </p:nvSpPr>
        <p:spPr>
          <a:xfrm>
            <a:off x="513159" y="928007"/>
            <a:ext cx="43092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El jugador encontrará torretas repartidas por el mapa las cuales atacarán a los enemigos en un radio.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g1262943e185_0_257" descr="https://cdn.discordapp.com/attachments/958423159609106492/968594794530103367/torreta_ba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2817" y="3254828"/>
            <a:ext cx="7095959" cy="459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262943e185_0_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536" y="1493157"/>
            <a:ext cx="3200847" cy="319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2943e185_0_264"/>
          <p:cNvSpPr txBox="1">
            <a:spLocks noGrp="1"/>
          </p:cNvSpPr>
          <p:nvPr>
            <p:ph type="title"/>
          </p:nvPr>
        </p:nvSpPr>
        <p:spPr>
          <a:xfrm>
            <a:off x="513159" y="143328"/>
            <a:ext cx="73899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/>
              <a:t>SISTEMAS Y MECÁNICAS - VIDA</a:t>
            </a:r>
            <a:endParaRPr/>
          </a:p>
        </p:txBody>
      </p:sp>
      <p:sp>
        <p:nvSpPr>
          <p:cNvPr id="121" name="Google Shape;121;g1262943e185_0_264"/>
          <p:cNvSpPr txBox="1">
            <a:spLocks noGrp="1"/>
          </p:cNvSpPr>
          <p:nvPr>
            <p:ph type="body" idx="1"/>
          </p:nvPr>
        </p:nvSpPr>
        <p:spPr>
          <a:xfrm>
            <a:off x="371644" y="708478"/>
            <a:ext cx="46140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El jugador tiene una cantidad limitada de vida la cual irá bajando al recibir golpes de los enemigos.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" name="Google Shape;122;g1262943e185_0_264" descr="Imagen que contiene For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4710" y="-547858"/>
            <a:ext cx="2443163" cy="38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2943e185_0_270"/>
          <p:cNvSpPr txBox="1">
            <a:spLocks noGrp="1"/>
          </p:cNvSpPr>
          <p:nvPr>
            <p:ph type="title"/>
          </p:nvPr>
        </p:nvSpPr>
        <p:spPr>
          <a:xfrm>
            <a:off x="513159" y="306614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s"/>
              <a:t>SISTEMAS Y MECÁNICAS - ENEMIGOS</a:t>
            </a:r>
            <a:endParaRPr/>
          </a:p>
        </p:txBody>
      </p:sp>
      <p:sp>
        <p:nvSpPr>
          <p:cNvPr id="128" name="Google Shape;128;g1262943e185_0_270"/>
          <p:cNvSpPr txBox="1">
            <a:spLocks noGrp="1"/>
          </p:cNvSpPr>
          <p:nvPr>
            <p:ph type="body" idx="1"/>
          </p:nvPr>
        </p:nvSpPr>
        <p:spPr>
          <a:xfrm>
            <a:off x="513150" y="1128075"/>
            <a:ext cx="47556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Los enemigos aparecerán en partes aleatorias del mapa y rastrearán al jugador, recibirán daño solo al estar cerca de las torretas.</a:t>
            </a:r>
            <a:endParaRPr>
              <a:solidFill>
                <a:schemeClr val="lt1"/>
              </a:solidFill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">
                <a:solidFill>
                  <a:schemeClr val="lt1"/>
                </a:solidFill>
              </a:rPr>
              <a:t>Los enemigos son robots desechados sin pensamiento que atacan al ver un personaje no identificado (Player)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9" name="Google Shape;129;g1262943e185_0_270" descr="https://cdn.discordapp.com/attachments/958423159609106492/968592104689377311/hankali.jpg"/>
          <p:cNvPicPr preferRelativeResize="0"/>
          <p:nvPr/>
        </p:nvPicPr>
        <p:blipFill rotWithShape="1">
          <a:blip r:embed="rId3">
            <a:alphaModFix/>
          </a:blip>
          <a:srcRect l="33074" t="36805" r="26713" b="12004"/>
          <a:stretch/>
        </p:blipFill>
        <p:spPr>
          <a:xfrm>
            <a:off x="6702453" y="1304471"/>
            <a:ext cx="2068285" cy="234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2943e185_0_0"/>
          <p:cNvSpPr txBox="1">
            <a:spLocks noGrp="1"/>
          </p:cNvSpPr>
          <p:nvPr>
            <p:ph type="ctrTitle"/>
          </p:nvPr>
        </p:nvSpPr>
        <p:spPr>
          <a:xfrm>
            <a:off x="390550" y="711772"/>
            <a:ext cx="81102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</a:pPr>
            <a:r>
              <a:rPr lang="es" sz="4100"/>
              <a:t>Índice</a:t>
            </a:r>
            <a:endParaRPr sz="4100"/>
          </a:p>
        </p:txBody>
      </p:sp>
      <p:sp>
        <p:nvSpPr>
          <p:cNvPr id="135" name="Google Shape;135;g1262943e185_0_0"/>
          <p:cNvSpPr txBox="1">
            <a:spLocks noGrp="1"/>
          </p:cNvSpPr>
          <p:nvPr>
            <p:ph type="subTitle" idx="1"/>
          </p:nvPr>
        </p:nvSpPr>
        <p:spPr>
          <a:xfrm>
            <a:off x="460950" y="1863400"/>
            <a:ext cx="8222100" cy="3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"/>
              <a:t>9-13: Modelado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"/>
              <a:t>15-16: Guión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"/>
              <a:t>17-20: Concept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"/>
              <a:t>21-28: Diseño de niveles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lang="es"/>
              <a:t>29-33: Referencias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2943e185_2_20"/>
          <p:cNvSpPr txBox="1">
            <a:spLocks noGrp="1"/>
          </p:cNvSpPr>
          <p:nvPr>
            <p:ph type="ctrTitle"/>
          </p:nvPr>
        </p:nvSpPr>
        <p:spPr>
          <a:xfrm>
            <a:off x="390525" y="4466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Departamento de modelado</a:t>
            </a:r>
            <a:endParaRPr/>
          </a:p>
        </p:txBody>
      </p:sp>
      <p:sp>
        <p:nvSpPr>
          <p:cNvPr id="141" name="Google Shape;141;g1262943e185_2_20"/>
          <p:cNvSpPr txBox="1">
            <a:spLocks noGrp="1"/>
          </p:cNvSpPr>
          <p:nvPr>
            <p:ph type="subTitle" idx="1"/>
          </p:nvPr>
        </p:nvSpPr>
        <p:spPr>
          <a:xfrm>
            <a:off x="390525" y="1716220"/>
            <a:ext cx="82221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Tomás Miñano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Jorge Martinez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Vicente Maturana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728</Words>
  <Application>Microsoft Office PowerPoint</Application>
  <PresentationFormat>Presentación en pantalla (16:9)</PresentationFormat>
  <Paragraphs>88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Roboto Medium</vt:lpstr>
      <vt:lpstr>Roboto</vt:lpstr>
      <vt:lpstr>Arial</vt:lpstr>
      <vt:lpstr>Century Gothic</vt:lpstr>
      <vt:lpstr>Material</vt:lpstr>
      <vt:lpstr>UP-GRADE</vt:lpstr>
      <vt:lpstr>GAME OVERVIEW LORE</vt:lpstr>
      <vt:lpstr>GAME OVERVIEW  GAMEPLAY </vt:lpstr>
      <vt:lpstr>HOW TO PLAY  MOVEMENT</vt:lpstr>
      <vt:lpstr>SISTEMAS Y MECÁNICAS - TORRETAS</vt:lpstr>
      <vt:lpstr>SISTEMAS Y MECÁNICAS - VIDA</vt:lpstr>
      <vt:lpstr>SISTEMAS Y MECÁNICAS - ENEMIGOS</vt:lpstr>
      <vt:lpstr>Índice</vt:lpstr>
      <vt:lpstr>Departamento de modelado</vt:lpstr>
      <vt:lpstr>Avances de modelado</vt:lpstr>
      <vt:lpstr>Presentación de PowerPoint</vt:lpstr>
      <vt:lpstr>Modelos.</vt:lpstr>
      <vt:lpstr>Modelos.</vt:lpstr>
      <vt:lpstr>Avances de diseño de mecánicas</vt:lpstr>
      <vt:lpstr>Departamento de guión</vt:lpstr>
      <vt:lpstr>Justificación del Guión</vt:lpstr>
      <vt:lpstr>Departamento de concept art</vt:lpstr>
      <vt:lpstr>Concept art.</vt:lpstr>
      <vt:lpstr>Presentación de PowerPoint</vt:lpstr>
      <vt:lpstr>Presentación de PowerPoint</vt:lpstr>
      <vt:lpstr>Departamento de diseño de niveles</vt:lpstr>
      <vt:lpstr>Avance de diseño de niveles</vt:lpstr>
      <vt:lpstr>Armado de Escenario</vt:lpstr>
      <vt:lpstr>Tipos de Cámaras y pruebas</vt:lpstr>
      <vt:lpstr>Modo cámara Isométrica</vt:lpstr>
      <vt:lpstr>Añadiendo props adicionales</vt:lpstr>
      <vt:lpstr>Naturaleza en el escenario</vt:lpstr>
      <vt:lpstr>Iluminación en los niveles</vt:lpstr>
      <vt:lpstr>Referencias: Visual</vt:lpstr>
      <vt:lpstr>Referencias: Diseño de personajes</vt:lpstr>
      <vt:lpstr>Referencias: Gameplay</vt:lpstr>
      <vt:lpstr>Referencias</vt:lpstr>
      <vt:lpstr>Referencias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UP-GRADE</dc:title>
  <dc:creator>Lab404-27</dc:creator>
  <cp:lastModifiedBy>Lab404-PROF</cp:lastModifiedBy>
  <cp:revision>2</cp:revision>
  <dcterms:modified xsi:type="dcterms:W3CDTF">2022-04-26T21:37:07Z</dcterms:modified>
</cp:coreProperties>
</file>